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4607"/>
  </p:normalViewPr>
  <p:slideViewPr>
    <p:cSldViewPr snapToGrid="0">
      <p:cViewPr varScale="1">
        <p:scale>
          <a:sx n="78" d="100"/>
          <a:sy n="78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2024-10-09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2024.10.10 week06</a:t>
            </a:r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AE7CB-1449-1EE6-EF9E-84EDCDD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F7348-7F0F-F761-935C-DC0668E5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63" y="1908753"/>
            <a:ext cx="41806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주제 유지 이유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교수님의 피드백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개발 현황 과정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수정 개발 계획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8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EE49D-22E7-5037-8A8D-569CBBA8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1C683-53CC-5803-A803-C0533F60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634001"/>
            <a:ext cx="1101243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FB65A-5C8B-4881-4335-2F8DC998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85" y="2237535"/>
            <a:ext cx="5852715" cy="2853142"/>
          </a:xfrm>
          <a:prstGeom prst="rect">
            <a:avLst/>
          </a:prstGeom>
        </p:spPr>
      </p:pic>
      <p:pic>
        <p:nvPicPr>
          <p:cNvPr id="14" name="그래픽 13" descr="오른쪽을 가리키는 검지  단색으로 채워진">
            <a:extLst>
              <a:ext uri="{FF2B5EF4-FFF2-40B4-BE49-F238E27FC236}">
                <a16:creationId xmlns:a16="http://schemas.microsoft.com/office/drawing/2014/main" id="{F93A54B8-EB27-F637-F87C-6ECE6C6C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41548">
            <a:off x="8414429" y="3310881"/>
            <a:ext cx="1342462" cy="134246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A851E3-AF52-8992-62D3-3AEBDDF4F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067" y="1816660"/>
            <a:ext cx="6293345" cy="4351338"/>
          </a:xfrm>
        </p:spPr>
      </p:pic>
    </p:spTree>
    <p:extLst>
      <p:ext uri="{BB962C8B-B14F-4D97-AF65-F5344CB8AC3E}">
        <p14:creationId xmlns:p14="http://schemas.microsoft.com/office/powerpoint/2010/main" val="35783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교수님의 피드백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5D9D2-E46A-E43B-030B-FA6E371B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7" y="1588655"/>
            <a:ext cx="3982006" cy="5173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45493-B20A-23F5-4FF0-F56FF22A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75" y="222316"/>
            <a:ext cx="5872062" cy="3103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6B0DFD-72B8-159D-B9D4-BE5B557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80" y="3554013"/>
            <a:ext cx="4959652" cy="30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특정 포트를 사용하는 프로세스 죽이기">
            <a:extLst>
              <a:ext uri="{FF2B5EF4-FFF2-40B4-BE49-F238E27FC236}">
                <a16:creationId xmlns:a16="http://schemas.microsoft.com/office/drawing/2014/main" id="{885681DE-017C-1E26-6B80-2C009A8F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/>
          <a:stretch/>
        </p:blipFill>
        <p:spPr bwMode="auto">
          <a:xfrm>
            <a:off x="86656" y="683520"/>
            <a:ext cx="3992084" cy="32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진행 과정</a:t>
            </a:r>
          </a:p>
        </p:txBody>
      </p:sp>
      <p:pic>
        <p:nvPicPr>
          <p:cNvPr id="1028" name="Picture 4" descr="Mac os 로고 - 무료 컴퓨터개 아이콘">
            <a:extLst>
              <a:ext uri="{FF2B5EF4-FFF2-40B4-BE49-F238E27FC236}">
                <a16:creationId xmlns:a16="http://schemas.microsoft.com/office/drawing/2014/main" id="{DF0F54C8-ED97-FCB0-429C-2FEE2B12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" y="2852881"/>
            <a:ext cx="1669474" cy="1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눅스 종류] 리눅스는 왜 펭귄 로고를 사용할까? 우분투 리눅스 추천 [웹사이트제작 와플즈] : 네이버 블로그">
            <a:extLst>
              <a:ext uri="{FF2B5EF4-FFF2-40B4-BE49-F238E27FC236}">
                <a16:creationId xmlns:a16="http://schemas.microsoft.com/office/drawing/2014/main" id="{584724AF-10E1-875F-2413-1F9DA92B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8" y="4602018"/>
            <a:ext cx="2294950" cy="13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6F5439-CA92-C676-D8BC-41BFE7CA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21" y="2109089"/>
            <a:ext cx="2623466" cy="3782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C8176-BC0D-6BC9-F54A-E8E533FE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944" y="365125"/>
            <a:ext cx="3450400" cy="2900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586DE3-A7AA-4D25-C99F-9CA485956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506" y="259542"/>
            <a:ext cx="2597262" cy="3602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412B0-F054-543B-AD75-555C3ACAF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506" y="3959094"/>
            <a:ext cx="2558944" cy="2757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75A54-F8A1-991A-B27A-3FADF65A7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424" y="3429000"/>
            <a:ext cx="1990376" cy="3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개발 로직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31A71E28-33B8-6163-1E06-8AEA7ADCFC87}"/>
              </a:ext>
            </a:extLst>
          </p:cNvPr>
          <p:cNvSpPr/>
          <p:nvPr/>
        </p:nvSpPr>
        <p:spPr>
          <a:xfrm>
            <a:off x="5933708" y="1990698"/>
            <a:ext cx="1561007" cy="1573244"/>
          </a:xfrm>
          <a:prstGeom prst="can">
            <a:avLst>
              <a:gd name="adj" fmla="val 354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server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26" name="Picture 2" descr="호호메디 성인용 보행보조차 알루미늄 실버카 F-698N 노인 보행기, 1개">
            <a:extLst>
              <a:ext uri="{FF2B5EF4-FFF2-40B4-BE49-F238E27FC236}">
                <a16:creationId xmlns:a16="http://schemas.microsoft.com/office/drawing/2014/main" id="{2DCCB2B2-09F9-9A14-CF70-5B6FA6A02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9380" r="20125" b="7142"/>
          <a:stretch/>
        </p:blipFill>
        <p:spPr bwMode="auto">
          <a:xfrm>
            <a:off x="854550" y="1734586"/>
            <a:ext cx="1240582" cy="19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C3E8D7-FF5D-B895-6E63-C7C2D958CF82}"/>
              </a:ext>
            </a:extLst>
          </p:cNvPr>
          <p:cNvCxnSpPr>
            <a:cxnSpLocks/>
          </p:cNvCxnSpPr>
          <p:nvPr/>
        </p:nvCxnSpPr>
        <p:spPr>
          <a:xfrm>
            <a:off x="2067859" y="2659100"/>
            <a:ext cx="364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EF622A-600F-4724-F461-65906F646DE1}"/>
              </a:ext>
            </a:extLst>
          </p:cNvPr>
          <p:cNvCxnSpPr>
            <a:cxnSpLocks/>
          </p:cNvCxnSpPr>
          <p:nvPr/>
        </p:nvCxnSpPr>
        <p:spPr>
          <a:xfrm flipH="1">
            <a:off x="2067859" y="3175835"/>
            <a:ext cx="364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E9E94F-D1E3-BEEF-DDAB-DB1A3FA88C2F}"/>
              </a:ext>
            </a:extLst>
          </p:cNvPr>
          <p:cNvSpPr txBox="1"/>
          <p:nvPr/>
        </p:nvSpPr>
        <p:spPr>
          <a:xfrm>
            <a:off x="2322351" y="1606128"/>
            <a:ext cx="3387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request</a:t>
            </a:r>
            <a:r>
              <a:rPr kumimoji="1"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kumimoji="1"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사용자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input :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손 압력센서</a:t>
            </a:r>
            <a:r>
              <a:rPr kumimoji="1" lang="en-US" altLang="ko-KR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(matrix)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 </a:t>
            </a:r>
            <a:endParaRPr kumimoji="1" lang="en-US" altLang="ko-KR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사람과 차체의 거리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: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초음파 </a:t>
            </a:r>
            <a:r>
              <a:rPr kumimoji="1" lang="ko-KR" altLang="en-US" sz="1400" dirty="0" err="1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센서값</a:t>
            </a:r>
            <a:endParaRPr kumimoji="1" lang="en-US" altLang="ko-KR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차체 속도 </a:t>
            </a:r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바퀴에 달린 홀 </a:t>
            </a:r>
            <a:r>
              <a:rPr kumimoji="1" lang="ko-KR" altLang="en-US" sz="1400" dirty="0" err="1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센서값</a:t>
            </a:r>
            <a:endParaRPr kumimoji="1" lang="ko-KR" altLang="en-US" sz="14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2AF57-58B0-6026-421F-36B97EB34603}"/>
              </a:ext>
            </a:extLst>
          </p:cNvPr>
          <p:cNvSpPr txBox="1"/>
          <p:nvPr/>
        </p:nvSpPr>
        <p:spPr>
          <a:xfrm>
            <a:off x="2403997" y="3227764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</a:p>
          <a:p>
            <a:r>
              <a:rPr kumimoji="1"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kumimoji="1"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모터 제어 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6AF9A-CD02-3089-F6F1-83F49F8AE8C9}"/>
              </a:ext>
            </a:extLst>
          </p:cNvPr>
          <p:cNvSpPr txBox="1"/>
          <p:nvPr/>
        </p:nvSpPr>
        <p:spPr>
          <a:xfrm>
            <a:off x="931157" y="5013096"/>
            <a:ext cx="751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사람과 차체 사이의 거리가 멀어지는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빠르다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88AA-73F4-9971-8710-73CC3C9EBBEC}"/>
              </a:ext>
            </a:extLst>
          </p:cNvPr>
          <p:cNvSpPr txBox="1"/>
          <p:nvPr/>
        </p:nvSpPr>
        <p:spPr>
          <a:xfrm>
            <a:off x="931157" y="5504661"/>
            <a:ext cx="774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사람과 차체 사이의 거리가 가까워지는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차체가 사람보다 느리다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FC258-B15E-892F-ABF8-F1995A3AA09E}"/>
              </a:ext>
            </a:extLst>
          </p:cNvPr>
          <p:cNvSpPr txBox="1"/>
          <p:nvPr/>
        </p:nvSpPr>
        <p:spPr>
          <a:xfrm>
            <a:off x="947507" y="5996226"/>
            <a:ext cx="7596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사람과 차체 사이의 거리의 변화가 클 경우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데이터에 노이즈가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sz="1200" dirty="0">
                <a:solidFill>
                  <a:srgbClr val="FF0000"/>
                </a:solidFill>
              </a:rPr>
              <a:t>-&gt;</a:t>
            </a:r>
            <a:r>
              <a:rPr kumimoji="1" lang="ko-KR" altLang="en-US" sz="1200" dirty="0">
                <a:solidFill>
                  <a:srgbClr val="FF0000"/>
                </a:solidFill>
              </a:rPr>
              <a:t> 사람의 옷이나 다른 물체를 감지할 경우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64DB8-B881-8B41-13EA-415695430780}"/>
              </a:ext>
            </a:extLst>
          </p:cNvPr>
          <p:cNvSpPr txBox="1"/>
          <p:nvPr/>
        </p:nvSpPr>
        <p:spPr>
          <a:xfrm>
            <a:off x="923393" y="4118381"/>
            <a:ext cx="11070816" cy="69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/>
              <a:t>마이크로컨트롤러에서</a:t>
            </a:r>
            <a:r>
              <a:rPr kumimoji="1" lang="ko-KR" altLang="en-US" sz="1400" dirty="0"/>
              <a:t> 서버로 </a:t>
            </a:r>
            <a:r>
              <a:rPr kumimoji="1" lang="ko-KR" altLang="en-US" sz="1400" dirty="0" err="1"/>
              <a:t>센서값을</a:t>
            </a:r>
            <a:r>
              <a:rPr kumimoji="1" lang="ko-KR" altLang="en-US" sz="1400" dirty="0"/>
              <a:t> 보내면 서버에서 해당 로직을 처리 후 모터 제어 값을 반환한다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서버는 또한 </a:t>
            </a:r>
            <a:r>
              <a:rPr kumimoji="1" lang="en-US" altLang="ko-KR" sz="1400" dirty="0"/>
              <a:t>DB</a:t>
            </a:r>
            <a:r>
              <a:rPr kumimoji="1" lang="ko-KR" altLang="en-US" sz="1400" dirty="0"/>
              <a:t>에 사용자의 값을 누적해서 저장한다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이는 서버에서 사용자에 대한 모든 정보들을 기반으로 모터를 제어하기 위함이다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29" name="Picture 2" descr="호호메디 성인용 보행보조차 알루미늄 실버카 F-698N 노인 보행기, 1개">
            <a:extLst>
              <a:ext uri="{FF2B5EF4-FFF2-40B4-BE49-F238E27FC236}">
                <a16:creationId xmlns:a16="http://schemas.microsoft.com/office/drawing/2014/main" id="{EE8E86EC-70A5-4BB5-B98A-DE7E5887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9380" r="20125" b="7142"/>
          <a:stretch/>
        </p:blipFill>
        <p:spPr bwMode="auto">
          <a:xfrm>
            <a:off x="8712563" y="1511148"/>
            <a:ext cx="1190096" cy="19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초음파 센서">
            <a:extLst>
              <a:ext uri="{FF2B5EF4-FFF2-40B4-BE49-F238E27FC236}">
                <a16:creationId xmlns:a16="http://schemas.microsoft.com/office/drawing/2014/main" id="{FDD94E58-428E-287D-4D79-3541C33E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61770">
            <a:off x="9575539" y="2240727"/>
            <a:ext cx="626999" cy="6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A4F3F237-3581-3354-EA5D-7909858EC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67917" y="1314093"/>
            <a:ext cx="1069008" cy="211490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E52B97-3EC6-B04C-F23C-F5DEA5AB9809}"/>
              </a:ext>
            </a:extLst>
          </p:cNvPr>
          <p:cNvCxnSpPr>
            <a:cxnSpLocks/>
          </p:cNvCxnSpPr>
          <p:nvPr/>
        </p:nvCxnSpPr>
        <p:spPr>
          <a:xfrm>
            <a:off x="9959052" y="2601873"/>
            <a:ext cx="843369" cy="0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5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65428-D167-64B1-2093-721AB7D8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257" y="2656042"/>
            <a:ext cx="577891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1527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146</Words>
  <Application>Microsoft Office PowerPoint</Application>
  <PresentationFormat>와이드스크린</PresentationFormat>
  <Paragraphs>29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NanumSquare</vt:lpstr>
      <vt:lpstr>NanumSquare Bold</vt:lpstr>
      <vt:lpstr>맑은 고딕</vt:lpstr>
      <vt:lpstr>Arial</vt:lpstr>
      <vt:lpstr>Office 테마</vt:lpstr>
      <vt:lpstr>A#</vt:lpstr>
      <vt:lpstr>목차</vt:lpstr>
      <vt:lpstr>주제 유지 이유 - 1 </vt:lpstr>
      <vt:lpstr>주제 유지 이유 - 2 </vt:lpstr>
      <vt:lpstr>교수님의 피드백</vt:lpstr>
      <vt:lpstr>개발 진행 과정</vt:lpstr>
      <vt:lpstr>새로운 개발 로직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A#</dc:title>
  <dc:creator>이진성/임베디드시스템공학과</dc:creator>
  <cp:lastModifiedBy>소윤 박</cp:lastModifiedBy>
  <cp:revision>14</cp:revision>
  <dcterms:created xsi:type="dcterms:W3CDTF">2024-09-21T08:51:07Z</dcterms:created>
  <dcterms:modified xsi:type="dcterms:W3CDTF">2024-10-09T08:17:35Z</dcterms:modified>
</cp:coreProperties>
</file>